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22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78A30-DBC2-4E8F-B349-D55535ED4269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B12C7-001D-4B6B-A79C-4BF69BA8AF9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78A30-DBC2-4E8F-B349-D55535ED4269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B12C7-001D-4B6B-A79C-4BF69BA8AF9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78A30-DBC2-4E8F-B349-D55535ED4269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B12C7-001D-4B6B-A79C-4BF69BA8AF9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78A30-DBC2-4E8F-B349-D55535ED4269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B12C7-001D-4B6B-A79C-4BF69BA8AF9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78A30-DBC2-4E8F-B349-D55535ED4269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B12C7-001D-4B6B-A79C-4BF69BA8AF9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78A30-DBC2-4E8F-B349-D55535ED4269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B12C7-001D-4B6B-A79C-4BF69BA8AF9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78A30-DBC2-4E8F-B349-D55535ED4269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B12C7-001D-4B6B-A79C-4BF69BA8AF9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78A30-DBC2-4E8F-B349-D55535ED4269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B12C7-001D-4B6B-A79C-4BF69BA8AF9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78A30-DBC2-4E8F-B349-D55535ED4269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B12C7-001D-4B6B-A79C-4BF69BA8AF9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78A30-DBC2-4E8F-B349-D55535ED4269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B12C7-001D-4B6B-A79C-4BF69BA8AF9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78A30-DBC2-4E8F-B349-D55535ED4269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B12C7-001D-4B6B-A79C-4BF69BA8AF9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78A30-DBC2-4E8F-B349-D55535ED4269}" type="datetimeFigureOut">
              <a:rPr lang="en-US" smtClean="0"/>
              <a:pPr/>
              <a:t>4/7/2011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B12C7-001D-4B6B-A79C-4BF69BA8AF9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604" y="428596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smtClean="0">
                <a:solidFill>
                  <a:srgbClr val="00B0F0"/>
                </a:solidFill>
                <a:latin typeface="Tw Cen MT Condensed Extra Bold" pitchFamily="34" charset="0"/>
              </a:rPr>
              <a:t>El Restaurante a Comic Relief</a:t>
            </a:r>
            <a:endParaRPr lang="es-ES" sz="3600">
              <a:solidFill>
                <a:srgbClr val="00B0F0"/>
              </a:solidFill>
              <a:latin typeface="Tw Cen MT Condensed Extra Bol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66" y="1071538"/>
            <a:ext cx="3714776" cy="1117228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s-ES" sz="2000" b="1" u="sng" dirty="0" smtClean="0">
                <a:latin typeface="Tw Cen MT Condensed Extra Bold" pitchFamily="34" charset="0"/>
              </a:rPr>
              <a:t>Primero </a:t>
            </a:r>
            <a:r>
              <a:rPr lang="es-ES" sz="2000" b="1" u="sng" dirty="0" smtClean="0">
                <a:latin typeface="Tw Cen MT Condensed Extra Bold" pitchFamily="34" charset="0"/>
              </a:rPr>
              <a:t>Platos</a:t>
            </a:r>
          </a:p>
          <a:p>
            <a:r>
              <a:rPr lang="es-ES" sz="2000" dirty="0" smtClean="0">
                <a:latin typeface="Tw Cen MT Condensed Extra Bold" pitchFamily="34" charset="0"/>
              </a:rPr>
              <a:t>La ensalada de fruta €</a:t>
            </a:r>
            <a:r>
              <a:rPr lang="es-ES" sz="2000" dirty="0" smtClean="0">
                <a:latin typeface="Tw Cen MT Condensed Extra Bold" pitchFamily="34" charset="0"/>
              </a:rPr>
              <a:t>4</a:t>
            </a:r>
          </a:p>
          <a:p>
            <a:r>
              <a:rPr lang="es-ES" sz="2000" dirty="0" smtClean="0">
                <a:latin typeface="Tw Cen MT Condensed Extra Bold" pitchFamily="34" charset="0"/>
              </a:rPr>
              <a:t>La sopa de pollo €</a:t>
            </a:r>
            <a:r>
              <a:rPr lang="es-ES" sz="2000" dirty="0" smtClean="0">
                <a:latin typeface="Tw Cen MT Condensed Extra Bold" pitchFamily="34" charset="0"/>
              </a:rPr>
              <a:t>5</a:t>
            </a:r>
          </a:p>
          <a:p>
            <a:r>
              <a:rPr lang="es-ES" sz="2000" dirty="0" smtClean="0">
                <a:latin typeface="Tw Cen MT Condensed Extra Bold" pitchFamily="34" charset="0"/>
              </a:rPr>
              <a:t>El pan de ajo €</a:t>
            </a:r>
            <a:r>
              <a:rPr lang="es-ES" sz="2000" dirty="0" smtClean="0">
                <a:latin typeface="Tw Cen MT Condensed Extra Bold" pitchFamily="34" charset="0"/>
              </a:rPr>
              <a:t>5</a:t>
            </a: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r>
              <a:rPr lang="es-ES" sz="2000" b="1" u="sng" dirty="0" smtClean="0">
                <a:latin typeface="Tw Cen MT Condensed Extra Bold" pitchFamily="34" charset="0"/>
              </a:rPr>
              <a:t>Segundo </a:t>
            </a:r>
            <a:r>
              <a:rPr lang="es-ES" sz="2000" b="1" u="sng" dirty="0" smtClean="0">
                <a:latin typeface="Tw Cen MT Condensed Extra Bold" pitchFamily="34" charset="0"/>
              </a:rPr>
              <a:t>Platos</a:t>
            </a:r>
          </a:p>
          <a:p>
            <a:r>
              <a:rPr lang="es-ES" sz="2000" dirty="0" smtClean="0">
                <a:latin typeface="Tw Cen MT Condensed Extra Bold" pitchFamily="34" charset="0"/>
              </a:rPr>
              <a:t>Paella €</a:t>
            </a:r>
            <a:r>
              <a:rPr lang="es-ES" sz="2000" dirty="0" smtClean="0">
                <a:latin typeface="Tw Cen MT Condensed Extra Bold" pitchFamily="34" charset="0"/>
              </a:rPr>
              <a:t>8</a:t>
            </a:r>
          </a:p>
          <a:p>
            <a:r>
              <a:rPr lang="es-ES" sz="2000" dirty="0" smtClean="0">
                <a:latin typeface="Tw Cen MT Condensed Extra Bold" pitchFamily="34" charset="0"/>
              </a:rPr>
              <a:t>El pollo €</a:t>
            </a:r>
            <a:r>
              <a:rPr lang="es-ES" sz="2000" dirty="0" smtClean="0">
                <a:latin typeface="Tw Cen MT Condensed Extra Bold" pitchFamily="34" charset="0"/>
              </a:rPr>
              <a:t>6</a:t>
            </a:r>
          </a:p>
          <a:p>
            <a:r>
              <a:rPr lang="es-ES" sz="2000" dirty="0" smtClean="0">
                <a:latin typeface="Tw Cen MT Condensed Extra Bold" pitchFamily="34" charset="0"/>
              </a:rPr>
              <a:t>El Carne €7</a:t>
            </a: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r>
              <a:rPr lang="es-ES" sz="2000" b="1" u="sng" dirty="0" smtClean="0">
                <a:latin typeface="Tw Cen MT Condensed Extra Bold" pitchFamily="34" charset="0"/>
              </a:rPr>
              <a:t>Postres</a:t>
            </a:r>
          </a:p>
          <a:p>
            <a:r>
              <a:rPr lang="es-ES" sz="2000" dirty="0" smtClean="0">
                <a:latin typeface="Tw Cen MT Condensed Extra Bold" pitchFamily="34" charset="0"/>
              </a:rPr>
              <a:t>Tera de manzana €</a:t>
            </a:r>
            <a:r>
              <a:rPr lang="es-ES" sz="2000" dirty="0" smtClean="0">
                <a:latin typeface="Tw Cen MT Condensed Extra Bold" pitchFamily="34" charset="0"/>
              </a:rPr>
              <a:t>7</a:t>
            </a:r>
          </a:p>
          <a:p>
            <a:r>
              <a:rPr lang="es-ES" sz="2000" dirty="0" smtClean="0">
                <a:latin typeface="Tw Cen MT Condensed Extra Bold" pitchFamily="34" charset="0"/>
              </a:rPr>
              <a:t>Ensalada de fruta €</a:t>
            </a:r>
            <a:r>
              <a:rPr lang="es-ES" sz="2000" dirty="0" smtClean="0">
                <a:latin typeface="Tw Cen MT Condensed Extra Bold" pitchFamily="34" charset="0"/>
              </a:rPr>
              <a:t>7</a:t>
            </a:r>
          </a:p>
          <a:p>
            <a:r>
              <a:rPr lang="es-ES" sz="2000" dirty="0" err="1" smtClean="0">
                <a:latin typeface="Tw Cen MT Condensed Extra Bold" pitchFamily="34" charset="0"/>
              </a:rPr>
              <a:t>Crumble</a:t>
            </a:r>
            <a:r>
              <a:rPr lang="es-ES" sz="2000" dirty="0" smtClean="0">
                <a:latin typeface="Tw Cen MT Condensed Extra Bold" pitchFamily="34" charset="0"/>
              </a:rPr>
              <a:t> de manzana €</a:t>
            </a:r>
            <a:r>
              <a:rPr lang="es-ES" sz="2000" dirty="0" smtClean="0">
                <a:latin typeface="Tw Cen MT Condensed Extra Bold" pitchFamily="34" charset="0"/>
              </a:rPr>
              <a:t>7</a:t>
            </a: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r>
              <a:rPr lang="es-ES" sz="2000" b="1" u="sng" dirty="0" err="1" smtClean="0">
                <a:latin typeface="Tw Cen MT Condensed Extra Bold" pitchFamily="34" charset="0"/>
              </a:rPr>
              <a:t>Bebicas</a:t>
            </a:r>
            <a:endParaRPr lang="es-ES" sz="2000" b="1" u="sng" dirty="0" smtClean="0">
              <a:latin typeface="Tw Cen MT Condensed Extra Bold" pitchFamily="34" charset="0"/>
            </a:endParaRPr>
          </a:p>
          <a:p>
            <a:r>
              <a:rPr lang="es-ES" sz="2000" dirty="0" smtClean="0">
                <a:latin typeface="Tw Cen MT Condensed Extra Bold" pitchFamily="34" charset="0"/>
              </a:rPr>
              <a:t>Zumo de naranja €</a:t>
            </a:r>
            <a:r>
              <a:rPr lang="es-ES" sz="2000" dirty="0" smtClean="0">
                <a:latin typeface="Tw Cen MT Condensed Extra Bold" pitchFamily="34" charset="0"/>
              </a:rPr>
              <a:t>1</a:t>
            </a:r>
          </a:p>
          <a:p>
            <a:r>
              <a:rPr lang="es-ES" sz="2000" dirty="0" smtClean="0">
                <a:latin typeface="Tw Cen MT Condensed Extra Bold" pitchFamily="34" charset="0"/>
              </a:rPr>
              <a:t>Cola €1</a:t>
            </a:r>
            <a:r>
              <a:rPr lang="es-ES" sz="2000" dirty="0" smtClean="0">
                <a:latin typeface="Tw Cen MT Condensed Extra Bold" pitchFamily="34" charset="0"/>
              </a:rPr>
              <a:t>.</a:t>
            </a:r>
          </a:p>
          <a:p>
            <a:r>
              <a:rPr lang="es-ES" sz="2000" dirty="0" smtClean="0">
                <a:latin typeface="Tw Cen MT Condensed Extra Bold" pitchFamily="34" charset="0"/>
              </a:rPr>
              <a:t>Zumo de manzanas €</a:t>
            </a:r>
            <a:r>
              <a:rPr lang="es-ES" sz="2000" dirty="0" smtClean="0">
                <a:latin typeface="Tw Cen MT Condensed Extra Bold" pitchFamily="34" charset="0"/>
              </a:rPr>
              <a:t>1</a:t>
            </a:r>
          </a:p>
          <a:p>
            <a:r>
              <a:rPr lang="es-ES" sz="2000" dirty="0" err="1" smtClean="0">
                <a:latin typeface="Tw Cen MT Condensed Extra Bold" pitchFamily="34" charset="0"/>
              </a:rPr>
              <a:t>Soothie</a:t>
            </a:r>
            <a:r>
              <a:rPr lang="es-ES" sz="2000" dirty="0" smtClean="0">
                <a:latin typeface="Tw Cen MT Condensed Extra Bold" pitchFamily="34" charset="0"/>
              </a:rPr>
              <a:t> de fruta €2</a:t>
            </a: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endParaRPr lang="es-ES" sz="2000" b="1" u="sng" dirty="0" smtClean="0">
              <a:latin typeface="Tw Cen MT Condensed Extra Bold" pitchFamily="34" charset="0"/>
            </a:endParaRP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endParaRPr lang="es-ES" sz="2000" b="1" u="sng" dirty="0" smtClean="0">
              <a:latin typeface="Tw Cen MT Condensed Extra Bold" pitchFamily="34" charset="0"/>
            </a:endParaRP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endParaRPr lang="es-ES" sz="2000" b="1" u="sng" dirty="0" smtClean="0">
              <a:latin typeface="Tw Cen MT Condensed Extra Bold" pitchFamily="34" charset="0"/>
            </a:endParaRP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endParaRPr lang="es-ES" sz="2000" dirty="0" smtClean="0">
              <a:latin typeface="Tw Cen MT Condensed Extra Bold" pitchFamily="34" charset="0"/>
            </a:endParaRPr>
          </a:p>
          <a:p>
            <a:endParaRPr lang="es-ES" sz="2000" b="1" u="sng" dirty="0">
              <a:latin typeface="Tw Cen MT Condensed Extra Bold" pitchFamily="34" charset="0"/>
            </a:endParaRPr>
          </a:p>
        </p:txBody>
      </p:sp>
      <p:pic>
        <p:nvPicPr>
          <p:cNvPr id="1026" name="Picture 2" descr="http://ts2.mm.bing.net/images/thumbnail.aspx?q=545558898161&amp;id=d02090766eb18d2b802ffdba2f9d2be1&amp;url=http%3a%2f%2fwww.publicdomainpictures.net%2fpictures%2f11000%2fvelka%2ffruit-salad-11289323714od5.jpg"/>
          <p:cNvPicPr>
            <a:picLocks noChangeAspect="1" noChangeArrowheads="1"/>
          </p:cNvPicPr>
          <p:nvPr/>
        </p:nvPicPr>
        <p:blipFill>
          <a:blip r:embed="rId2"/>
          <a:srcRect l="21875" b="1067"/>
          <a:stretch>
            <a:fillRect/>
          </a:stretch>
        </p:blipFill>
        <p:spPr bwMode="auto">
          <a:xfrm>
            <a:off x="4214818" y="1428728"/>
            <a:ext cx="1785930" cy="1500198"/>
          </a:xfrm>
          <a:prstGeom prst="rect">
            <a:avLst/>
          </a:prstGeom>
          <a:noFill/>
        </p:spPr>
      </p:pic>
      <p:pic>
        <p:nvPicPr>
          <p:cNvPr id="1028" name="Picture 4" descr="http://ts2.mm.bing.net/images/thumbnail.aspx?q=846501905677&amp;id=96150c92713054a1d197b9348932c9d7&amp;url=http%3a%2f%2fcadetes60.com%2fpaella%2fpael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14" y="3000364"/>
            <a:ext cx="2285996" cy="1912617"/>
          </a:xfrm>
          <a:prstGeom prst="rect">
            <a:avLst/>
          </a:prstGeom>
          <a:noFill/>
        </p:spPr>
      </p:pic>
      <p:pic>
        <p:nvPicPr>
          <p:cNvPr id="1030" name="Picture 6" descr="http://ts2.mm.bing.net/images/thumbnail.aspx?q=409477320021&amp;id=0695262dce336ca122b2b0322510f69f&amp;url=http%3a%2f%2fwww.florentines.co.nz%2fUserFiles%2fImage%2fShortcake%2fDutch%2520Apple%2520Crumbl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6" y="5214942"/>
            <a:ext cx="2857500" cy="1428750"/>
          </a:xfrm>
          <a:prstGeom prst="rect">
            <a:avLst/>
          </a:prstGeom>
          <a:noFill/>
        </p:spPr>
      </p:pic>
      <p:pic>
        <p:nvPicPr>
          <p:cNvPr id="1032" name="Picture 8" descr="http://ts3.mm.bing.net/images/thumbnail.aspx?q=562357154498&amp;id=9b88bafd4b58fcad876cfb2b8fc6e4be&amp;url=http%3a%2f%2fwwff.files.wordpress.com%2f2007%2f07%2fbigcoke.jpg"/>
          <p:cNvPicPr>
            <a:picLocks noChangeAspect="1" noChangeArrowheads="1"/>
          </p:cNvPicPr>
          <p:nvPr/>
        </p:nvPicPr>
        <p:blipFill>
          <a:blip r:embed="rId5"/>
          <a:srcRect l="27587" t="6897" r="27585" b="6896"/>
          <a:stretch>
            <a:fillRect/>
          </a:stretch>
        </p:blipFill>
        <p:spPr bwMode="auto">
          <a:xfrm>
            <a:off x="4214818" y="6929454"/>
            <a:ext cx="928694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74</Words>
  <Application>Microsoft Office PowerPoint</Application>
  <PresentationFormat>On-screen Show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9277</dc:creator>
  <cp:lastModifiedBy>9277</cp:lastModifiedBy>
  <cp:revision>9</cp:revision>
  <dcterms:created xsi:type="dcterms:W3CDTF">2011-03-31T09:47:22Z</dcterms:created>
  <dcterms:modified xsi:type="dcterms:W3CDTF">2011-04-07T10:19:14Z</dcterms:modified>
</cp:coreProperties>
</file>